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BF5762-CC11-4CEC-B11A-B137579CA4AB}" v="67" dt="2021-10-23T19:11:1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85" d="100"/>
          <a:sy n="85" d="100"/>
        </p:scale>
        <p:origin x="81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ra Couture" userId="3d90365817be0029" providerId="LiveId" clId="{A9BF5762-CC11-4CEC-B11A-B137579CA4AB}"/>
    <pc:docChg chg="undo custSel addSld delSld modSld modMainMaster">
      <pc:chgData name="Myra Couture" userId="3d90365817be0029" providerId="LiveId" clId="{A9BF5762-CC11-4CEC-B11A-B137579CA4AB}" dt="2021-10-23T19:10:57.823" v="2049" actId="1076"/>
      <pc:docMkLst>
        <pc:docMk/>
      </pc:docMkLst>
      <pc:sldChg chg="addSp delSp modSp new mod setBg delAnim">
        <pc:chgData name="Myra Couture" userId="3d90365817be0029" providerId="LiveId" clId="{A9BF5762-CC11-4CEC-B11A-B137579CA4AB}" dt="2021-10-23T18:34:04.339" v="2039" actId="1076"/>
        <pc:sldMkLst>
          <pc:docMk/>
          <pc:sldMk cId="1306171385" sldId="256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1306171385" sldId="256"/>
            <ac:spMk id="2" creationId="{82DD411C-2584-4EAD-96F0-168227F5F0BD}"/>
          </ac:spMkLst>
        </pc:spChg>
        <pc:spChg chg="mod">
          <ac:chgData name="Myra Couture" userId="3d90365817be0029" providerId="LiveId" clId="{A9BF5762-CC11-4CEC-B11A-B137579CA4AB}" dt="2021-10-23T16:14:07.393" v="2005"/>
          <ac:spMkLst>
            <pc:docMk/>
            <pc:sldMk cId="1306171385" sldId="256"/>
            <ac:spMk id="3" creationId="{BCB31038-F48E-4DEB-806A-FC34F9145EA7}"/>
          </ac:spMkLst>
        </pc:spChg>
        <pc:spChg chg="add del">
          <ac:chgData name="Myra Couture" userId="3d90365817be0029" providerId="LiveId" clId="{A9BF5762-CC11-4CEC-B11A-B137579CA4AB}" dt="2021-10-23T16:05:33.624" v="1951" actId="26606"/>
          <ac:spMkLst>
            <pc:docMk/>
            <pc:sldMk cId="1306171385" sldId="256"/>
            <ac:spMk id="8" creationId="{6F5A5072-7B47-4D32-B52A-4EBBF590B8A5}"/>
          </ac:spMkLst>
        </pc:spChg>
        <pc:spChg chg="add del">
          <ac:chgData name="Myra Couture" userId="3d90365817be0029" providerId="LiveId" clId="{A9BF5762-CC11-4CEC-B11A-B137579CA4AB}" dt="2021-10-23T16:05:33.624" v="1951" actId="26606"/>
          <ac:spMkLst>
            <pc:docMk/>
            <pc:sldMk cId="1306171385" sldId="256"/>
            <ac:spMk id="10" creationId="{9715DAF0-AE1B-46C9-8A6B-DB2AA05AB91D}"/>
          </ac:spMkLst>
        </pc:spChg>
        <pc:spChg chg="add del">
          <ac:chgData name="Myra Couture" userId="3d90365817be0029" providerId="LiveId" clId="{A9BF5762-CC11-4CEC-B11A-B137579CA4AB}" dt="2021-10-23T16:05:33.624" v="1951" actId="26606"/>
          <ac:spMkLst>
            <pc:docMk/>
            <pc:sldMk cId="1306171385" sldId="256"/>
            <ac:spMk id="12" creationId="{6016219D-510E-4184-9090-6D5578A87BD1}"/>
          </ac:spMkLst>
        </pc:spChg>
        <pc:spChg chg="add del">
          <ac:chgData name="Myra Couture" userId="3d90365817be0029" providerId="LiveId" clId="{A9BF5762-CC11-4CEC-B11A-B137579CA4AB}" dt="2021-10-23T16:05:33.624" v="1951" actId="26606"/>
          <ac:spMkLst>
            <pc:docMk/>
            <pc:sldMk cId="1306171385" sldId="256"/>
            <ac:spMk id="14" creationId="{AFF4A713-7B75-4B21-90D7-5AB19547C728}"/>
          </ac:spMkLst>
        </pc:spChg>
        <pc:spChg chg="add del">
          <ac:chgData name="Myra Couture" userId="3d90365817be0029" providerId="LiveId" clId="{A9BF5762-CC11-4CEC-B11A-B137579CA4AB}" dt="2021-10-23T16:05:33.624" v="1951" actId="26606"/>
          <ac:spMkLst>
            <pc:docMk/>
            <pc:sldMk cId="1306171385" sldId="256"/>
            <ac:spMk id="16" creationId="{DC631C0B-6DA6-4E57-8231-CE32B3434A7E}"/>
          </ac:spMkLst>
        </pc:spChg>
        <pc:spChg chg="add del">
          <ac:chgData name="Myra Couture" userId="3d90365817be0029" providerId="LiveId" clId="{A9BF5762-CC11-4CEC-B11A-B137579CA4AB}" dt="2021-10-23T16:05:33.624" v="1951" actId="26606"/>
          <ac:spMkLst>
            <pc:docMk/>
            <pc:sldMk cId="1306171385" sldId="256"/>
            <ac:spMk id="18" creationId="{C29501E6-A978-4A61-9689-9085AF97A53A}"/>
          </ac:spMkLst>
        </pc:spChg>
        <pc:picChg chg="del">
          <ac:chgData name="Myra Couture" userId="3d90365817be0029" providerId="LiveId" clId="{A9BF5762-CC11-4CEC-B11A-B137579CA4AB}" dt="2021-10-23T18:33:20.571" v="2038" actId="21"/>
          <ac:picMkLst>
            <pc:docMk/>
            <pc:sldMk cId="1306171385" sldId="256"/>
            <ac:picMk id="4" creationId="{1926C8B3-3CE8-4EDA-AA85-30C9AB8AFFD1}"/>
          </ac:picMkLst>
        </pc:picChg>
        <pc:picChg chg="mod">
          <ac:chgData name="Myra Couture" userId="3d90365817be0029" providerId="LiveId" clId="{A9BF5762-CC11-4CEC-B11A-B137579CA4AB}" dt="2021-10-23T18:34:04.339" v="2039" actId="1076"/>
          <ac:picMkLst>
            <pc:docMk/>
            <pc:sldMk cId="1306171385" sldId="256"/>
            <ac:picMk id="5" creationId="{29C9B1FF-7F3D-4326-A1C8-E68B20683883}"/>
          </ac:picMkLst>
        </pc:picChg>
      </pc:sldChg>
      <pc:sldChg chg="modSp new del mod">
        <pc:chgData name="Myra Couture" userId="3d90365817be0029" providerId="LiveId" clId="{A9BF5762-CC11-4CEC-B11A-B137579CA4AB}" dt="2021-10-22T23:22:05.593" v="157" actId="2696"/>
        <pc:sldMkLst>
          <pc:docMk/>
          <pc:sldMk cId="2359361807" sldId="257"/>
        </pc:sldMkLst>
        <pc:spChg chg="mod">
          <ac:chgData name="Myra Couture" userId="3d90365817be0029" providerId="LiveId" clId="{A9BF5762-CC11-4CEC-B11A-B137579CA4AB}" dt="2021-10-22T23:20:28.453" v="72" actId="20577"/>
          <ac:spMkLst>
            <pc:docMk/>
            <pc:sldMk cId="2359361807" sldId="257"/>
            <ac:spMk id="2" creationId="{DEF8FE00-74D2-4E7D-B88B-4EA8A71316B7}"/>
          </ac:spMkLst>
        </pc:spChg>
        <pc:spChg chg="mod">
          <ac:chgData name="Myra Couture" userId="3d90365817be0029" providerId="LiveId" clId="{A9BF5762-CC11-4CEC-B11A-B137579CA4AB}" dt="2021-10-22T23:20:44.050" v="113" actId="20577"/>
          <ac:spMkLst>
            <pc:docMk/>
            <pc:sldMk cId="2359361807" sldId="257"/>
            <ac:spMk id="3" creationId="{1F83DE09-EC72-4D47-97D1-4A4564F37398}"/>
          </ac:spMkLst>
        </pc:spChg>
      </pc:sldChg>
      <pc:sldChg chg="addSp delSp modSp new mod">
        <pc:chgData name="Myra Couture" userId="3d90365817be0029" providerId="LiveId" clId="{A9BF5762-CC11-4CEC-B11A-B137579CA4AB}" dt="2021-10-23T18:36:06.262" v="2040" actId="1076"/>
        <pc:sldMkLst>
          <pc:docMk/>
          <pc:sldMk cId="3402555467" sldId="258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3402555467" sldId="258"/>
            <ac:spMk id="2" creationId="{E2AE9244-CE3C-4EDD-B36E-E5B5D5401E2C}"/>
          </ac:spMkLst>
        </pc:spChg>
        <pc:spChg chg="mod">
          <ac:chgData name="Myra Couture" userId="3d90365817be0029" providerId="LiveId" clId="{A9BF5762-CC11-4CEC-B11A-B137579CA4AB}" dt="2021-10-23T16:14:07.393" v="2005"/>
          <ac:spMkLst>
            <pc:docMk/>
            <pc:sldMk cId="3402555467" sldId="258"/>
            <ac:spMk id="3" creationId="{8691C786-7C33-4500-9006-DA11CDFAC35A}"/>
          </ac:spMkLst>
        </pc:spChg>
        <pc:spChg chg="del">
          <ac:chgData name="Myra Couture" userId="3d90365817be0029" providerId="LiveId" clId="{A9BF5762-CC11-4CEC-B11A-B137579CA4AB}" dt="2021-10-22T23:25:31.116" v="274" actId="931"/>
          <ac:spMkLst>
            <pc:docMk/>
            <pc:sldMk cId="3402555467" sldId="258"/>
            <ac:spMk id="4" creationId="{9E3F80FB-E3F5-41BE-AD48-8F1E7E34AC29}"/>
          </ac:spMkLst>
        </pc:spChg>
        <pc:picChg chg="mod">
          <ac:chgData name="Myra Couture" userId="3d90365817be0029" providerId="LiveId" clId="{A9BF5762-CC11-4CEC-B11A-B137579CA4AB}" dt="2021-10-23T18:36:06.262" v="2040" actId="1076"/>
          <ac:picMkLst>
            <pc:docMk/>
            <pc:sldMk cId="3402555467" sldId="258"/>
            <ac:picMk id="4" creationId="{733A0203-2DFB-4DFE-A44D-3B7E35EF3E5B}"/>
          </ac:picMkLst>
        </pc:picChg>
        <pc:picChg chg="add mod">
          <ac:chgData name="Myra Couture" userId="3d90365817be0029" providerId="LiveId" clId="{A9BF5762-CC11-4CEC-B11A-B137579CA4AB}" dt="2021-10-23T16:18:31.405" v="2014" actId="1076"/>
          <ac:picMkLst>
            <pc:docMk/>
            <pc:sldMk cId="3402555467" sldId="258"/>
            <ac:picMk id="6" creationId="{CB9AB217-A24A-4651-951A-6B662713E09B}"/>
          </ac:picMkLst>
        </pc:picChg>
      </pc:sldChg>
      <pc:sldChg chg="addSp delSp modSp new mod">
        <pc:chgData name="Myra Couture" userId="3d90365817be0029" providerId="LiveId" clId="{A9BF5762-CC11-4CEC-B11A-B137579CA4AB}" dt="2021-10-23T18:44:02.863" v="2041" actId="1076"/>
        <pc:sldMkLst>
          <pc:docMk/>
          <pc:sldMk cId="3823071830" sldId="259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3823071830" sldId="259"/>
            <ac:spMk id="2" creationId="{B58AA794-6DCA-4C06-BA40-B604836DDC8F}"/>
          </ac:spMkLst>
        </pc:spChg>
        <pc:spChg chg="mod">
          <ac:chgData name="Myra Couture" userId="3d90365817be0029" providerId="LiveId" clId="{A9BF5762-CC11-4CEC-B11A-B137579CA4AB}" dt="2021-10-23T16:14:07.393" v="2005"/>
          <ac:spMkLst>
            <pc:docMk/>
            <pc:sldMk cId="3823071830" sldId="259"/>
            <ac:spMk id="3" creationId="{649A8952-7729-4024-B23F-C444F0690316}"/>
          </ac:spMkLst>
        </pc:spChg>
        <pc:spChg chg="del mod">
          <ac:chgData name="Myra Couture" userId="3d90365817be0029" providerId="LiveId" clId="{A9BF5762-CC11-4CEC-B11A-B137579CA4AB}" dt="2021-10-22T23:32:54.531" v="526" actId="931"/>
          <ac:spMkLst>
            <pc:docMk/>
            <pc:sldMk cId="3823071830" sldId="259"/>
            <ac:spMk id="4" creationId="{EC123F0B-8DE1-4401-8540-385AE916F93E}"/>
          </ac:spMkLst>
        </pc:spChg>
        <pc:picChg chg="mod">
          <ac:chgData name="Myra Couture" userId="3d90365817be0029" providerId="LiveId" clId="{A9BF5762-CC11-4CEC-B11A-B137579CA4AB}" dt="2021-10-23T18:44:02.863" v="2041" actId="1076"/>
          <ac:picMkLst>
            <pc:docMk/>
            <pc:sldMk cId="3823071830" sldId="259"/>
            <ac:picMk id="4" creationId="{8442DC94-5B8B-4144-8B6A-AF176D479DC1}"/>
          </ac:picMkLst>
        </pc:picChg>
        <pc:picChg chg="add mod">
          <ac:chgData name="Myra Couture" userId="3d90365817be0029" providerId="LiveId" clId="{A9BF5762-CC11-4CEC-B11A-B137579CA4AB}" dt="2021-10-23T16:18:39.335" v="2015" actId="1076"/>
          <ac:picMkLst>
            <pc:docMk/>
            <pc:sldMk cId="3823071830" sldId="259"/>
            <ac:picMk id="6" creationId="{22A70907-DF35-49C0-8A79-8F93DDF8D564}"/>
          </ac:picMkLst>
        </pc:picChg>
      </pc:sldChg>
      <pc:sldChg chg="addSp modSp new mod">
        <pc:chgData name="Myra Couture" userId="3d90365817be0029" providerId="LiveId" clId="{A9BF5762-CC11-4CEC-B11A-B137579CA4AB}" dt="2021-10-23T18:48:14.538" v="2042" actId="1076"/>
        <pc:sldMkLst>
          <pc:docMk/>
          <pc:sldMk cId="1670733509" sldId="260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1670733509" sldId="260"/>
            <ac:spMk id="2" creationId="{A8A961A9-F5B3-40CE-8A07-37BF0B10CFB8}"/>
          </ac:spMkLst>
        </pc:spChg>
        <pc:spChg chg="mod">
          <ac:chgData name="Myra Couture" userId="3d90365817be0029" providerId="LiveId" clId="{A9BF5762-CC11-4CEC-B11A-B137579CA4AB}" dt="2021-10-23T16:14:07.393" v="2005"/>
          <ac:spMkLst>
            <pc:docMk/>
            <pc:sldMk cId="1670733509" sldId="260"/>
            <ac:spMk id="3" creationId="{B93144FC-7C94-4F31-8ED0-EF397C0A6456}"/>
          </ac:spMkLst>
        </pc:spChg>
        <pc:graphicFrameChg chg="add mod modGraphic">
          <ac:chgData name="Myra Couture" userId="3d90365817be0029" providerId="LiveId" clId="{A9BF5762-CC11-4CEC-B11A-B137579CA4AB}" dt="2021-10-23T16:16:46.999" v="2011" actId="14734"/>
          <ac:graphicFrameMkLst>
            <pc:docMk/>
            <pc:sldMk cId="1670733509" sldId="260"/>
            <ac:graphicFrameMk id="4" creationId="{EB06677C-2DAA-4341-89AD-CE0DDCB6F525}"/>
          </ac:graphicFrameMkLst>
        </pc:graphicFrameChg>
        <pc:picChg chg="mod">
          <ac:chgData name="Myra Couture" userId="3d90365817be0029" providerId="LiveId" clId="{A9BF5762-CC11-4CEC-B11A-B137579CA4AB}" dt="2021-10-23T18:48:14.538" v="2042" actId="1076"/>
          <ac:picMkLst>
            <pc:docMk/>
            <pc:sldMk cId="1670733509" sldId="260"/>
            <ac:picMk id="5" creationId="{27CB2485-58A3-4E76-927D-3CB4DDA64F5F}"/>
          </ac:picMkLst>
        </pc:picChg>
        <pc:picChg chg="add mod">
          <ac:chgData name="Myra Couture" userId="3d90365817be0029" providerId="LiveId" clId="{A9BF5762-CC11-4CEC-B11A-B137579CA4AB}" dt="2021-10-23T16:21:05.399" v="2030" actId="1076"/>
          <ac:picMkLst>
            <pc:docMk/>
            <pc:sldMk cId="1670733509" sldId="260"/>
            <ac:picMk id="6" creationId="{FA4F4F9B-C719-4695-B7EA-6364A2DDCE88}"/>
          </ac:picMkLst>
        </pc:picChg>
      </pc:sldChg>
      <pc:sldChg chg="addSp delSp modSp new mod">
        <pc:chgData name="Myra Couture" userId="3d90365817be0029" providerId="LiveId" clId="{A9BF5762-CC11-4CEC-B11A-B137579CA4AB}" dt="2021-10-23T18:50:40.665" v="2043" actId="1076"/>
        <pc:sldMkLst>
          <pc:docMk/>
          <pc:sldMk cId="3711680646" sldId="261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3711680646" sldId="261"/>
            <ac:spMk id="2" creationId="{AD5E031A-E487-4B50-9D35-E7535D0F156F}"/>
          </ac:spMkLst>
        </pc:spChg>
        <pc:spChg chg="del">
          <ac:chgData name="Myra Couture" userId="3d90365817be0029" providerId="LiveId" clId="{A9BF5762-CC11-4CEC-B11A-B137579CA4AB}" dt="2021-10-22T23:42:43.329" v="720" actId="931"/>
          <ac:spMkLst>
            <pc:docMk/>
            <pc:sldMk cId="3711680646" sldId="261"/>
            <ac:spMk id="3" creationId="{B3F96F7E-BCAA-4E87-ADD1-5015410E31BE}"/>
          </ac:spMkLst>
        </pc:spChg>
        <pc:picChg chg="mod">
          <ac:chgData name="Myra Couture" userId="3d90365817be0029" providerId="LiveId" clId="{A9BF5762-CC11-4CEC-B11A-B137579CA4AB}" dt="2021-10-23T18:50:40.665" v="2043" actId="1076"/>
          <ac:picMkLst>
            <pc:docMk/>
            <pc:sldMk cId="3711680646" sldId="261"/>
            <ac:picMk id="3" creationId="{1F80888D-9D5B-43C0-A965-CE1634AF835A}"/>
          </ac:picMkLst>
        </pc:picChg>
        <pc:picChg chg="add mod">
          <ac:chgData name="Myra Couture" userId="3d90365817be0029" providerId="LiveId" clId="{A9BF5762-CC11-4CEC-B11A-B137579CA4AB}" dt="2021-10-23T16:19:08.567" v="2020" actId="1076"/>
          <ac:picMkLst>
            <pc:docMk/>
            <pc:sldMk cId="3711680646" sldId="261"/>
            <ac:picMk id="5" creationId="{0BC8EB2F-A94E-48ED-9ED6-A765046EEC3E}"/>
          </ac:picMkLst>
        </pc:picChg>
      </pc:sldChg>
      <pc:sldChg chg="addSp modSp new mod">
        <pc:chgData name="Myra Couture" userId="3d90365817be0029" providerId="LiveId" clId="{A9BF5762-CC11-4CEC-B11A-B137579CA4AB}" dt="2021-10-23T18:57:55.960" v="2044" actId="1076"/>
        <pc:sldMkLst>
          <pc:docMk/>
          <pc:sldMk cId="1676258462" sldId="262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1676258462" sldId="262"/>
            <ac:spMk id="2" creationId="{8C4EF994-EB1A-4316-8DB2-A87E7531F76F}"/>
          </ac:spMkLst>
        </pc:spChg>
        <pc:spChg chg="mod">
          <ac:chgData name="Myra Couture" userId="3d90365817be0029" providerId="LiveId" clId="{A9BF5762-CC11-4CEC-B11A-B137579CA4AB}" dt="2021-10-23T16:14:07.393" v="2005"/>
          <ac:spMkLst>
            <pc:docMk/>
            <pc:sldMk cId="1676258462" sldId="262"/>
            <ac:spMk id="3" creationId="{DD66325D-2B66-46BF-9C30-257E1C66026C}"/>
          </ac:spMkLst>
        </pc:spChg>
        <pc:picChg chg="add mod">
          <ac:chgData name="Myra Couture" userId="3d90365817be0029" providerId="LiveId" clId="{A9BF5762-CC11-4CEC-B11A-B137579CA4AB}" dt="2021-10-23T16:23:30.963" v="2036" actId="14100"/>
          <ac:picMkLst>
            <pc:docMk/>
            <pc:sldMk cId="1676258462" sldId="262"/>
            <ac:picMk id="4" creationId="{931449E5-70E9-4014-BE04-D5D1E879178B}"/>
          </ac:picMkLst>
        </pc:picChg>
        <pc:picChg chg="mod">
          <ac:chgData name="Myra Couture" userId="3d90365817be0029" providerId="LiveId" clId="{A9BF5762-CC11-4CEC-B11A-B137579CA4AB}" dt="2021-10-23T18:57:55.960" v="2044" actId="1076"/>
          <ac:picMkLst>
            <pc:docMk/>
            <pc:sldMk cId="1676258462" sldId="262"/>
            <ac:picMk id="5" creationId="{E984F53D-39B6-4977-9CA8-1B1C4BA61A01}"/>
          </ac:picMkLst>
        </pc:picChg>
      </pc:sldChg>
      <pc:sldChg chg="addSp delSp modSp new del mod">
        <pc:chgData name="Myra Couture" userId="3d90365817be0029" providerId="LiveId" clId="{A9BF5762-CC11-4CEC-B11A-B137579CA4AB}" dt="2021-10-23T16:23:46.865" v="2037" actId="2696"/>
        <pc:sldMkLst>
          <pc:docMk/>
          <pc:sldMk cId="274864276" sldId="263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274864276" sldId="263"/>
            <ac:spMk id="2" creationId="{FF3FD36D-2456-492E-BD75-564CBD49DFAC}"/>
          </ac:spMkLst>
        </pc:spChg>
        <pc:spChg chg="del">
          <ac:chgData name="Myra Couture" userId="3d90365817be0029" providerId="LiveId" clId="{A9BF5762-CC11-4CEC-B11A-B137579CA4AB}" dt="2021-10-22T23:44:30.278" v="754"/>
          <ac:spMkLst>
            <pc:docMk/>
            <pc:sldMk cId="274864276" sldId="263"/>
            <ac:spMk id="3" creationId="{3CB2FB1A-BA51-458F-B485-89E16D494D6D}"/>
          </ac:spMkLst>
        </pc:spChg>
        <pc:picChg chg="add mod">
          <ac:chgData name="Myra Couture" userId="3d90365817be0029" providerId="LiveId" clId="{A9BF5762-CC11-4CEC-B11A-B137579CA4AB}" dt="2021-10-23T16:19:21.467" v="2022" actId="1076"/>
          <ac:picMkLst>
            <pc:docMk/>
            <pc:sldMk cId="274864276" sldId="263"/>
            <ac:picMk id="4" creationId="{F082B184-D086-4841-BF81-EABF52DF7B80}"/>
          </ac:picMkLst>
        </pc:picChg>
      </pc:sldChg>
      <pc:sldChg chg="addSp delSp modSp new mod">
        <pc:chgData name="Myra Couture" userId="3d90365817be0029" providerId="LiveId" clId="{A9BF5762-CC11-4CEC-B11A-B137579CA4AB}" dt="2021-10-23T19:01:54.987" v="2045" actId="1076"/>
        <pc:sldMkLst>
          <pc:docMk/>
          <pc:sldMk cId="204608948" sldId="264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204608948" sldId="264"/>
            <ac:spMk id="2" creationId="{F2F31D42-4892-41D1-918E-FB023EF2818E}"/>
          </ac:spMkLst>
        </pc:spChg>
        <pc:spChg chg="del">
          <ac:chgData name="Myra Couture" userId="3d90365817be0029" providerId="LiveId" clId="{A9BF5762-CC11-4CEC-B11A-B137579CA4AB}" dt="2021-10-22T23:45:13.709" v="773" actId="931"/>
          <ac:spMkLst>
            <pc:docMk/>
            <pc:sldMk cId="204608948" sldId="264"/>
            <ac:spMk id="3" creationId="{1736E082-89B6-4FD4-BBDF-97D9FBC065EF}"/>
          </ac:spMkLst>
        </pc:spChg>
        <pc:spChg chg="del mod">
          <ac:chgData name="Myra Couture" userId="3d90365817be0029" providerId="LiveId" clId="{A9BF5762-CC11-4CEC-B11A-B137579CA4AB}" dt="2021-10-22T23:45:25.818" v="776" actId="931"/>
          <ac:spMkLst>
            <pc:docMk/>
            <pc:sldMk cId="204608948" sldId="264"/>
            <ac:spMk id="4" creationId="{961595EA-30AE-4D03-A86F-B97F195D7256}"/>
          </ac:spMkLst>
        </pc:spChg>
        <pc:picChg chg="mod">
          <ac:chgData name="Myra Couture" userId="3d90365817be0029" providerId="LiveId" clId="{A9BF5762-CC11-4CEC-B11A-B137579CA4AB}" dt="2021-10-23T19:01:54.987" v="2045" actId="1076"/>
          <ac:picMkLst>
            <pc:docMk/>
            <pc:sldMk cId="204608948" sldId="264"/>
            <ac:picMk id="3" creationId="{5E280E48-5F76-4348-AB58-76981C282C10}"/>
          </ac:picMkLst>
        </pc:picChg>
        <pc:picChg chg="add mod">
          <ac:chgData name="Myra Couture" userId="3d90365817be0029" providerId="LiveId" clId="{A9BF5762-CC11-4CEC-B11A-B137579CA4AB}" dt="2021-10-22T23:45:40.626" v="779" actId="1076"/>
          <ac:picMkLst>
            <pc:docMk/>
            <pc:sldMk cId="204608948" sldId="264"/>
            <ac:picMk id="6" creationId="{F9C382BC-3FF1-4199-AF7F-2BA7BDCF3D9D}"/>
          </ac:picMkLst>
        </pc:picChg>
        <pc:picChg chg="add mod">
          <ac:chgData name="Myra Couture" userId="3d90365817be0029" providerId="LiveId" clId="{A9BF5762-CC11-4CEC-B11A-B137579CA4AB}" dt="2021-10-23T16:19:29.076" v="2023" actId="1076"/>
          <ac:picMkLst>
            <pc:docMk/>
            <pc:sldMk cId="204608948" sldId="264"/>
            <ac:picMk id="8" creationId="{A35EC7DC-4ECC-40F3-B08A-F7FE71535F24}"/>
          </ac:picMkLst>
        </pc:picChg>
      </pc:sldChg>
      <pc:sldChg chg="addSp delSp modSp new mod">
        <pc:chgData name="Myra Couture" userId="3d90365817be0029" providerId="LiveId" clId="{A9BF5762-CC11-4CEC-B11A-B137579CA4AB}" dt="2021-10-23T19:04:32.767" v="2046" actId="1076"/>
        <pc:sldMkLst>
          <pc:docMk/>
          <pc:sldMk cId="2964865054" sldId="265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2964865054" sldId="265"/>
            <ac:spMk id="2" creationId="{F8743F51-7C89-485B-9BA7-74EAE442E343}"/>
          </ac:spMkLst>
        </pc:spChg>
        <pc:spChg chg="mod">
          <ac:chgData name="Myra Couture" userId="3d90365817be0029" providerId="LiveId" clId="{A9BF5762-CC11-4CEC-B11A-B137579CA4AB}" dt="2021-10-23T16:14:07.393" v="2005"/>
          <ac:spMkLst>
            <pc:docMk/>
            <pc:sldMk cId="2964865054" sldId="265"/>
            <ac:spMk id="3" creationId="{B40FA97F-7864-4544-8BCF-B2743C19C04A}"/>
          </ac:spMkLst>
        </pc:spChg>
        <pc:spChg chg="del mod">
          <ac:chgData name="Myra Couture" userId="3d90365817be0029" providerId="LiveId" clId="{A9BF5762-CC11-4CEC-B11A-B137579CA4AB}" dt="2021-10-22T23:49:54.918" v="980" actId="931"/>
          <ac:spMkLst>
            <pc:docMk/>
            <pc:sldMk cId="2964865054" sldId="265"/>
            <ac:spMk id="4" creationId="{4AE69D25-035F-4C67-81F6-DB7D3F36E773}"/>
          </ac:spMkLst>
        </pc:spChg>
        <pc:picChg chg="mod">
          <ac:chgData name="Myra Couture" userId="3d90365817be0029" providerId="LiveId" clId="{A9BF5762-CC11-4CEC-B11A-B137579CA4AB}" dt="2021-10-23T19:04:32.767" v="2046" actId="1076"/>
          <ac:picMkLst>
            <pc:docMk/>
            <pc:sldMk cId="2964865054" sldId="265"/>
            <ac:picMk id="4" creationId="{4561E80C-0128-4909-989D-538756A83555}"/>
          </ac:picMkLst>
        </pc:picChg>
        <pc:picChg chg="add mod">
          <ac:chgData name="Myra Couture" userId="3d90365817be0029" providerId="LiveId" clId="{A9BF5762-CC11-4CEC-B11A-B137579CA4AB}" dt="2021-10-23T16:19:38.260" v="2025" actId="1076"/>
          <ac:picMkLst>
            <pc:docMk/>
            <pc:sldMk cId="2964865054" sldId="265"/>
            <ac:picMk id="6" creationId="{A964F1CA-024F-48E4-B5A8-91093452C91A}"/>
          </ac:picMkLst>
        </pc:picChg>
      </pc:sldChg>
      <pc:sldChg chg="modSp new del mod">
        <pc:chgData name="Myra Couture" userId="3d90365817be0029" providerId="LiveId" clId="{A9BF5762-CC11-4CEC-B11A-B137579CA4AB}" dt="2021-10-22T23:46:44.361" v="789" actId="2696"/>
        <pc:sldMkLst>
          <pc:docMk/>
          <pc:sldMk cId="3681281771" sldId="265"/>
        </pc:sldMkLst>
        <pc:spChg chg="mod">
          <ac:chgData name="Myra Couture" userId="3d90365817be0029" providerId="LiveId" clId="{A9BF5762-CC11-4CEC-B11A-B137579CA4AB}" dt="2021-10-22T23:46:17.525" v="788" actId="20577"/>
          <ac:spMkLst>
            <pc:docMk/>
            <pc:sldMk cId="3681281771" sldId="265"/>
            <ac:spMk id="2" creationId="{8ACF47E0-DDE2-43BB-AC33-EBAC88AC7E61}"/>
          </ac:spMkLst>
        </pc:spChg>
      </pc:sldChg>
      <pc:sldChg chg="modSp new del mod">
        <pc:chgData name="Myra Couture" userId="3d90365817be0029" providerId="LiveId" clId="{A9BF5762-CC11-4CEC-B11A-B137579CA4AB}" dt="2021-10-22T23:51:22.176" v="994" actId="2696"/>
        <pc:sldMkLst>
          <pc:docMk/>
          <pc:sldMk cId="4063004551" sldId="266"/>
        </pc:sldMkLst>
        <pc:spChg chg="mod">
          <ac:chgData name="Myra Couture" userId="3d90365817be0029" providerId="LiveId" clId="{A9BF5762-CC11-4CEC-B11A-B137579CA4AB}" dt="2021-10-22T23:51:15.575" v="993" actId="20577"/>
          <ac:spMkLst>
            <pc:docMk/>
            <pc:sldMk cId="4063004551" sldId="266"/>
            <ac:spMk id="2" creationId="{419036A4-C001-4D79-A113-99BA774B7058}"/>
          </ac:spMkLst>
        </pc:spChg>
      </pc:sldChg>
      <pc:sldChg chg="addSp delSp modSp new mod">
        <pc:chgData name="Myra Couture" userId="3d90365817be0029" providerId="LiveId" clId="{A9BF5762-CC11-4CEC-B11A-B137579CA4AB}" dt="2021-10-23T19:06:51.238" v="2047" actId="1076"/>
        <pc:sldMkLst>
          <pc:docMk/>
          <pc:sldMk cId="4251651793" sldId="266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4251651793" sldId="266"/>
            <ac:spMk id="2" creationId="{1007BFE6-113E-4D96-B1CF-80EB284C657F}"/>
          </ac:spMkLst>
        </pc:spChg>
        <pc:spChg chg="mod">
          <ac:chgData name="Myra Couture" userId="3d90365817be0029" providerId="LiveId" clId="{A9BF5762-CC11-4CEC-B11A-B137579CA4AB}" dt="2021-10-23T16:14:07.393" v="2005"/>
          <ac:spMkLst>
            <pc:docMk/>
            <pc:sldMk cId="4251651793" sldId="266"/>
            <ac:spMk id="3" creationId="{0A69E546-EA8B-4488-86D8-F7C95DC75910}"/>
          </ac:spMkLst>
        </pc:spChg>
        <pc:spChg chg="del">
          <ac:chgData name="Myra Couture" userId="3d90365817be0029" providerId="LiveId" clId="{A9BF5762-CC11-4CEC-B11A-B137579CA4AB}" dt="2021-10-22T23:51:48.359" v="1017" actId="931"/>
          <ac:spMkLst>
            <pc:docMk/>
            <pc:sldMk cId="4251651793" sldId="266"/>
            <ac:spMk id="4" creationId="{C84B84D3-963A-4660-AEA6-5E7B44CEFB0C}"/>
          </ac:spMkLst>
        </pc:spChg>
        <pc:picChg chg="mod">
          <ac:chgData name="Myra Couture" userId="3d90365817be0029" providerId="LiveId" clId="{A9BF5762-CC11-4CEC-B11A-B137579CA4AB}" dt="2021-10-23T19:06:51.238" v="2047" actId="1076"/>
          <ac:picMkLst>
            <pc:docMk/>
            <pc:sldMk cId="4251651793" sldId="266"/>
            <ac:picMk id="4" creationId="{FF98A0B7-8770-4FFB-9BB9-CE1125DB90B6}"/>
          </ac:picMkLst>
        </pc:picChg>
        <pc:picChg chg="add mod">
          <ac:chgData name="Myra Couture" userId="3d90365817be0029" providerId="LiveId" clId="{A9BF5762-CC11-4CEC-B11A-B137579CA4AB}" dt="2021-10-23T16:19:56.467" v="2028" actId="1076"/>
          <ac:picMkLst>
            <pc:docMk/>
            <pc:sldMk cId="4251651793" sldId="266"/>
            <ac:picMk id="6" creationId="{29914026-BAD8-4704-B57F-CF636D38BB0F}"/>
          </ac:picMkLst>
        </pc:picChg>
      </pc:sldChg>
      <pc:sldChg chg="modSp new mod">
        <pc:chgData name="Myra Couture" userId="3d90365817be0029" providerId="LiveId" clId="{A9BF5762-CC11-4CEC-B11A-B137579CA4AB}" dt="2021-10-23T19:09:28.625" v="2048" actId="1076"/>
        <pc:sldMkLst>
          <pc:docMk/>
          <pc:sldMk cId="2700317504" sldId="267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2700317504" sldId="267"/>
            <ac:spMk id="2" creationId="{044142BB-3772-4AE6-BD8C-57F7ADE482B3}"/>
          </ac:spMkLst>
        </pc:spChg>
        <pc:spChg chg="mod">
          <ac:chgData name="Myra Couture" userId="3d90365817be0029" providerId="LiveId" clId="{A9BF5762-CC11-4CEC-B11A-B137579CA4AB}" dt="2021-10-23T16:14:07.393" v="2005"/>
          <ac:spMkLst>
            <pc:docMk/>
            <pc:sldMk cId="2700317504" sldId="267"/>
            <ac:spMk id="3" creationId="{63F95544-33FA-422A-8E37-7B43F9AD1A33}"/>
          </ac:spMkLst>
        </pc:spChg>
        <pc:picChg chg="mod">
          <ac:chgData name="Myra Couture" userId="3d90365817be0029" providerId="LiveId" clId="{A9BF5762-CC11-4CEC-B11A-B137579CA4AB}" dt="2021-10-23T19:09:28.625" v="2048" actId="1076"/>
          <ac:picMkLst>
            <pc:docMk/>
            <pc:sldMk cId="2700317504" sldId="267"/>
            <ac:picMk id="4" creationId="{BA82081A-F75E-424B-B8F0-4FBCF8E9D5DD}"/>
          </ac:picMkLst>
        </pc:picChg>
      </pc:sldChg>
      <pc:sldChg chg="modSp new mod">
        <pc:chgData name="Myra Couture" userId="3d90365817be0029" providerId="LiveId" clId="{A9BF5762-CC11-4CEC-B11A-B137579CA4AB}" dt="2021-10-23T19:10:57.823" v="2049" actId="1076"/>
        <pc:sldMkLst>
          <pc:docMk/>
          <pc:sldMk cId="776429392" sldId="268"/>
        </pc:sldMkLst>
        <pc:spChg chg="mod">
          <ac:chgData name="Myra Couture" userId="3d90365817be0029" providerId="LiveId" clId="{A9BF5762-CC11-4CEC-B11A-B137579CA4AB}" dt="2021-10-23T16:14:07.393" v="2005"/>
          <ac:spMkLst>
            <pc:docMk/>
            <pc:sldMk cId="776429392" sldId="268"/>
            <ac:spMk id="2" creationId="{0D98DA78-E2D4-4902-8089-4EE47F23F58D}"/>
          </ac:spMkLst>
        </pc:spChg>
        <pc:spChg chg="mod">
          <ac:chgData name="Myra Couture" userId="3d90365817be0029" providerId="LiveId" clId="{A9BF5762-CC11-4CEC-B11A-B137579CA4AB}" dt="2021-10-23T16:14:07.393" v="2005"/>
          <ac:spMkLst>
            <pc:docMk/>
            <pc:sldMk cId="776429392" sldId="268"/>
            <ac:spMk id="3" creationId="{A8FDBB15-847E-4FCA-BDDC-C6159D112181}"/>
          </ac:spMkLst>
        </pc:spChg>
        <pc:picChg chg="mod">
          <ac:chgData name="Myra Couture" userId="3d90365817be0029" providerId="LiveId" clId="{A9BF5762-CC11-4CEC-B11A-B137579CA4AB}" dt="2021-10-23T19:10:57.823" v="2049" actId="1076"/>
          <ac:picMkLst>
            <pc:docMk/>
            <pc:sldMk cId="776429392" sldId="268"/>
            <ac:picMk id="4" creationId="{937EA6B2-9541-425F-8F18-0B0C3F0A0699}"/>
          </ac:picMkLst>
        </pc:picChg>
      </pc:sldChg>
      <pc:sldChg chg="modSp new del mod">
        <pc:chgData name="Myra Couture" userId="3d90365817be0029" providerId="LiveId" clId="{A9BF5762-CC11-4CEC-B11A-B137579CA4AB}" dt="2021-10-22T23:57:55.685" v="1485" actId="2696"/>
        <pc:sldMkLst>
          <pc:docMk/>
          <pc:sldMk cId="2292024156" sldId="269"/>
        </pc:sldMkLst>
        <pc:spChg chg="mod">
          <ac:chgData name="Myra Couture" userId="3d90365817be0029" providerId="LiveId" clId="{A9BF5762-CC11-4CEC-B11A-B137579CA4AB}" dt="2021-10-22T23:57:28.908" v="1483" actId="20577"/>
          <ac:spMkLst>
            <pc:docMk/>
            <pc:sldMk cId="2292024156" sldId="269"/>
            <ac:spMk id="2" creationId="{B156A10A-ED17-4E1C-B52C-387E0EBECAAE}"/>
          </ac:spMkLst>
        </pc:spChg>
        <pc:spChg chg="mod">
          <ac:chgData name="Myra Couture" userId="3d90365817be0029" providerId="LiveId" clId="{A9BF5762-CC11-4CEC-B11A-B137579CA4AB}" dt="2021-10-22T23:57:41.810" v="1484"/>
          <ac:spMkLst>
            <pc:docMk/>
            <pc:sldMk cId="2292024156" sldId="269"/>
            <ac:spMk id="3" creationId="{4398B4CE-5996-40F0-BF9A-EB7CBBFE21AB}"/>
          </ac:spMkLst>
        </pc:spChg>
      </pc:sldChg>
      <pc:sldMasterChg chg="setBg">
        <pc:chgData name="Myra Couture" userId="3d90365817be0029" providerId="LiveId" clId="{A9BF5762-CC11-4CEC-B11A-B137579CA4AB}" dt="2021-10-23T16:08:56.416" v="1973"/>
        <pc:sldMasterMkLst>
          <pc:docMk/>
          <pc:sldMasterMk cId="2154199679" sldId="2147483763"/>
        </pc:sldMasterMkLst>
      </pc:sldMasterChg>
      <pc:sldMasterChg chg="setBg">
        <pc:chgData name="Myra Couture" userId="3d90365817be0029" providerId="LiveId" clId="{A9BF5762-CC11-4CEC-B11A-B137579CA4AB}" dt="2021-10-23T16:11:09.812" v="1984"/>
        <pc:sldMasterMkLst>
          <pc:docMk/>
          <pc:sldMasterMk cId="2417017222" sldId="2147483813"/>
        </pc:sldMasterMkLst>
      </pc:sldMasterChg>
      <pc:sldMasterChg chg="setBg">
        <pc:chgData name="Myra Couture" userId="3d90365817be0029" providerId="LiveId" clId="{A9BF5762-CC11-4CEC-B11A-B137579CA4AB}" dt="2021-10-23T16:12:18.665" v="1990"/>
        <pc:sldMasterMkLst>
          <pc:docMk/>
          <pc:sldMasterMk cId="1135740445" sldId="2147483825"/>
        </pc:sldMasterMkLst>
      </pc:sldMasterChg>
      <pc:sldMasterChg chg="setBg modSldLayout">
        <pc:chgData name="Myra Couture" userId="3d90365817be0029" providerId="LiveId" clId="{A9BF5762-CC11-4CEC-B11A-B137579CA4AB}" dt="2021-10-23T16:17:38.818" v="2013"/>
        <pc:sldMasterMkLst>
          <pc:docMk/>
          <pc:sldMasterMk cId="1983902036" sldId="2147483903"/>
        </pc:sldMasterMkLst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2456566273" sldId="2147483904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1776944542" sldId="2147483905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783862100" sldId="2147483906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3705729326" sldId="2147483907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4064473462" sldId="2147483908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2311546911" sldId="2147483909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1677025720" sldId="2147483910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4267605146" sldId="2147483911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2783824926" sldId="2147483912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543065993" sldId="2147483913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231147050" sldId="2147483914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3409342531" sldId="2147483915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2134780706" sldId="2147483916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1802094696" sldId="2147483917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3520531357" sldId="2147483918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3412927517" sldId="2147483919"/>
          </pc:sldLayoutMkLst>
        </pc:sldLayoutChg>
        <pc:sldLayoutChg chg="setBg">
          <pc:chgData name="Myra Couture" userId="3d90365817be0029" providerId="LiveId" clId="{A9BF5762-CC11-4CEC-B11A-B137579CA4AB}" dt="2021-10-23T16:17:38.818" v="2013"/>
          <pc:sldLayoutMkLst>
            <pc:docMk/>
            <pc:sldMasterMk cId="1983902036" sldId="2147483903"/>
            <pc:sldLayoutMk cId="2675704588" sldId="214748392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6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65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7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9342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8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94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31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27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04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4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6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2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4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2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05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2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63FED-53EA-42F0-96BC-00E7F09A7BB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0F337-C73D-4854-92D5-3343A0BD0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0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6" Type="http://schemas.openxmlformats.org/officeDocument/2006/relationships/hyperlink" Target="https://en.wikipedia.org/w/index.php?title=American_Sign_Language&amp;oldid=1046848268" TargetMode="External"/><Relationship Id="rId5" Type="http://schemas.openxmlformats.org/officeDocument/2006/relationships/hyperlink" Target="https://www.kaggle.com/datamunge/sign-language-mnist" TargetMode="External"/><Relationship Id="rId4" Type="http://schemas.openxmlformats.org/officeDocument/2006/relationships/hyperlink" Target="https://arxiv.org/pdf/1412.6980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411C-2584-4EAD-96F0-168227F5F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ASL Image Classification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1038-F48E-4DEB-806A-FC34F9145E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By: Myra Rust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C9B1FF-7F3D-4326-A1C8-E68B2068388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03.693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5116" y="578979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3"/>
    </mc:Choice>
    <mc:Fallback>
      <p:transition spd="slow" advTm="1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42BB-3772-4AE6-BD8C-57F7ADE4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5544-33FA-422A-8E37-7B43F9AD1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was successful achieving 92.1% accuracy</a:t>
            </a:r>
          </a:p>
          <a:p>
            <a:r>
              <a:rPr lang="en-US" dirty="0"/>
              <a:t>Areas for improvement</a:t>
            </a:r>
          </a:p>
          <a:p>
            <a:pPr lvl="1"/>
            <a:r>
              <a:rPr lang="en-US" dirty="0"/>
              <a:t>Use of uncropped images</a:t>
            </a:r>
          </a:p>
          <a:p>
            <a:pPr lvl="1"/>
            <a:r>
              <a:rPr lang="en-US" dirty="0"/>
              <a:t>Images with varying angles and lighting </a:t>
            </a:r>
          </a:p>
          <a:p>
            <a:pPr lvl="1"/>
            <a:r>
              <a:rPr lang="en-US" dirty="0"/>
              <a:t>Using persons of varying skin tones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Incorporate moving hand gestures</a:t>
            </a:r>
          </a:p>
          <a:p>
            <a:pPr lvl="1"/>
            <a:r>
              <a:rPr lang="en-US" dirty="0"/>
              <a:t>Combined hand gesture &amp; facial expression classification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82081A-F75E-424B-B8F0-4FBCF8E9D5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28" end="3518.21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6331" y="502125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1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56"/>
    </mc:Choice>
    <mc:Fallback>
      <p:transition spd="slow" advTm="87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DA78-E2D4-4902-8089-4EE47F23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DBB15-847E-4FCA-BDDC-C6159D112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Kingma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 P., &amp; Ba, J. L. (2014). Adam: A Method for Stochastic Optimization. ICLR 2015. Retrieved from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https://arxiv.org/pdf/1412.6980.pdf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Tecperson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(2017, October 20). Sign Language MNIST. Version 1. Retrieved on September 28, 2021 from </a:t>
            </a:r>
            <a:r>
              <a:rPr lang="en-US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https://www.kaggle.com/datamunge/sign-language-mnist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021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Wikipedia contributors. (2021, September 27). American Sign Language. In </a:t>
            </a:r>
            <a:r>
              <a:rPr lang="en-US" i="1" dirty="0">
                <a:solidFill>
                  <a:srgbClr val="2021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Wikipedia, The Free Encyclopedia</a:t>
            </a:r>
            <a:r>
              <a:rPr lang="en-US" dirty="0">
                <a:solidFill>
                  <a:srgbClr val="2021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01:08, October 1, 2021, from </a:t>
            </a:r>
            <a:r>
              <a:rPr lang="en-US" u="sng" dirty="0">
                <a:solidFill>
                  <a:srgbClr val="0645A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https://en.wikipedia.org/w/index.php?title=American_Sign_Language&amp;oldid=1046848268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7EA6B2-9541-425F-8F18-0B0C3F0A069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29" end="928.326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97067" y="84194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2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06"/>
    </mc:Choice>
    <mc:Fallback>
      <p:transition spd="slow" advTm="14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9244-CE3C-4EDD-B36E-E5B5D540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1C786-7C33-4500-9006-DA11CDFAC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Research Question: Can machine learning be used to correctly classify images of ASL hand poses?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B9AB217-A24A-4651-951A-6B662713E0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13" y="2088319"/>
            <a:ext cx="5094287" cy="2843728"/>
          </a:xfr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3A0203-2DFB-4DFE-A44D-3B7E35EF3E5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37" end="3099.437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2300" y="54864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5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77"/>
    </mc:Choice>
    <mc:Fallback>
      <p:transition spd="slow" advTm="57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A794-6DCA-4C06-BA40-B604836D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A8952-7729-4024-B23F-C444F06903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1704 Images of ASL alphabet</a:t>
            </a:r>
          </a:p>
          <a:p>
            <a:r>
              <a:rPr lang="en-US" dirty="0"/>
              <a:t>Cropped, gray-scaled, and resized to 28x28, rotated</a:t>
            </a:r>
          </a:p>
          <a:p>
            <a:r>
              <a:rPr lang="en-US" dirty="0"/>
              <a:t>Training set – 27455 images</a:t>
            </a:r>
          </a:p>
          <a:p>
            <a:r>
              <a:rPr lang="en-US" dirty="0"/>
              <a:t>Test set – 7172 images</a:t>
            </a:r>
          </a:p>
          <a:p>
            <a:r>
              <a:rPr lang="en-US" dirty="0"/>
              <a:t>784 features representing pixels</a:t>
            </a:r>
          </a:p>
          <a:p>
            <a:endParaRPr lang="en-US" dirty="0"/>
          </a:p>
        </p:txBody>
      </p:sp>
      <p:pic>
        <p:nvPicPr>
          <p:cNvPr id="6" name="Content Placeholder 5" descr="A picture containing wall, mirror, bathroom, sink&#10;&#10;Description automatically generated">
            <a:extLst>
              <a:ext uri="{FF2B5EF4-FFF2-40B4-BE49-F238E27FC236}">
                <a16:creationId xmlns:a16="http://schemas.microsoft.com/office/drawing/2014/main" id="{22A70907-DF35-49C0-8A79-8F93DDF8D5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91" y="2088319"/>
            <a:ext cx="4763165" cy="3172268"/>
          </a:xfr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42DC94-5B8B-4144-8B6A-AF176D479DC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71" end="2735.99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67291" y="568321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52"/>
    </mc:Choice>
    <mc:Fallback>
      <p:transition spd="slow" advTm="59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61A9-F5B3-40CE-8A07-37BF0B10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144FC-7C94-4F31-8ED0-EF397C0A6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feature = label</a:t>
            </a:r>
          </a:p>
          <a:p>
            <a:r>
              <a:rPr lang="en-US" dirty="0"/>
              <a:t>Mapped to letter of alphabet</a:t>
            </a:r>
          </a:p>
          <a:p>
            <a:r>
              <a:rPr lang="en-US" dirty="0"/>
              <a:t>Letters J and Z excluded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06677C-2DAA-4341-89AD-CE0DDCB6F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77592"/>
              </p:ext>
            </p:extLst>
          </p:nvPr>
        </p:nvGraphicFramePr>
        <p:xfrm>
          <a:off x="838200" y="4828381"/>
          <a:ext cx="10515604" cy="806677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29366">
                  <a:extLst>
                    <a:ext uri="{9D8B030D-6E8A-4147-A177-3AD203B41FA5}">
                      <a16:colId xmlns:a16="http://schemas.microsoft.com/office/drawing/2014/main" val="1874196201"/>
                    </a:ext>
                  </a:extLst>
                </a:gridCol>
                <a:gridCol w="429366">
                  <a:extLst>
                    <a:ext uri="{9D8B030D-6E8A-4147-A177-3AD203B41FA5}">
                      <a16:colId xmlns:a16="http://schemas.microsoft.com/office/drawing/2014/main" val="1521016626"/>
                    </a:ext>
                  </a:extLst>
                </a:gridCol>
                <a:gridCol w="429366">
                  <a:extLst>
                    <a:ext uri="{9D8B030D-6E8A-4147-A177-3AD203B41FA5}">
                      <a16:colId xmlns:a16="http://schemas.microsoft.com/office/drawing/2014/main" val="3278484349"/>
                    </a:ext>
                  </a:extLst>
                </a:gridCol>
                <a:gridCol w="429366">
                  <a:extLst>
                    <a:ext uri="{9D8B030D-6E8A-4147-A177-3AD203B41FA5}">
                      <a16:colId xmlns:a16="http://schemas.microsoft.com/office/drawing/2014/main" val="1641641558"/>
                    </a:ext>
                  </a:extLst>
                </a:gridCol>
                <a:gridCol w="429366">
                  <a:extLst>
                    <a:ext uri="{9D8B030D-6E8A-4147-A177-3AD203B41FA5}">
                      <a16:colId xmlns:a16="http://schemas.microsoft.com/office/drawing/2014/main" val="398267216"/>
                    </a:ext>
                  </a:extLst>
                </a:gridCol>
                <a:gridCol w="429366">
                  <a:extLst>
                    <a:ext uri="{9D8B030D-6E8A-4147-A177-3AD203B41FA5}">
                      <a16:colId xmlns:a16="http://schemas.microsoft.com/office/drawing/2014/main" val="3211554602"/>
                    </a:ext>
                  </a:extLst>
                </a:gridCol>
                <a:gridCol w="429366">
                  <a:extLst>
                    <a:ext uri="{9D8B030D-6E8A-4147-A177-3AD203B41FA5}">
                      <a16:colId xmlns:a16="http://schemas.microsoft.com/office/drawing/2014/main" val="2221450019"/>
                    </a:ext>
                  </a:extLst>
                </a:gridCol>
                <a:gridCol w="429366">
                  <a:extLst>
                    <a:ext uri="{9D8B030D-6E8A-4147-A177-3AD203B41FA5}">
                      <a16:colId xmlns:a16="http://schemas.microsoft.com/office/drawing/2014/main" val="3658952113"/>
                    </a:ext>
                  </a:extLst>
                </a:gridCol>
                <a:gridCol w="399849">
                  <a:extLst>
                    <a:ext uri="{9D8B030D-6E8A-4147-A177-3AD203B41FA5}">
                      <a16:colId xmlns:a16="http://schemas.microsoft.com/office/drawing/2014/main" val="2923214609"/>
                    </a:ext>
                  </a:extLst>
                </a:gridCol>
                <a:gridCol w="448785">
                  <a:extLst>
                    <a:ext uri="{9D8B030D-6E8A-4147-A177-3AD203B41FA5}">
                      <a16:colId xmlns:a16="http://schemas.microsoft.com/office/drawing/2014/main" val="1235074610"/>
                    </a:ext>
                  </a:extLst>
                </a:gridCol>
                <a:gridCol w="459332">
                  <a:extLst>
                    <a:ext uri="{9D8B030D-6E8A-4147-A177-3AD203B41FA5}">
                      <a16:colId xmlns:a16="http://schemas.microsoft.com/office/drawing/2014/main" val="1495508295"/>
                    </a:ext>
                  </a:extLst>
                </a:gridCol>
                <a:gridCol w="465790">
                  <a:extLst>
                    <a:ext uri="{9D8B030D-6E8A-4147-A177-3AD203B41FA5}">
                      <a16:colId xmlns:a16="http://schemas.microsoft.com/office/drawing/2014/main" val="730990129"/>
                    </a:ext>
                  </a:extLst>
                </a:gridCol>
                <a:gridCol w="439300">
                  <a:extLst>
                    <a:ext uri="{9D8B030D-6E8A-4147-A177-3AD203B41FA5}">
                      <a16:colId xmlns:a16="http://schemas.microsoft.com/office/drawing/2014/main" val="2075725314"/>
                    </a:ext>
                  </a:extLst>
                </a:gridCol>
                <a:gridCol w="439300">
                  <a:extLst>
                    <a:ext uri="{9D8B030D-6E8A-4147-A177-3AD203B41FA5}">
                      <a16:colId xmlns:a16="http://schemas.microsoft.com/office/drawing/2014/main" val="2448155271"/>
                    </a:ext>
                  </a:extLst>
                </a:gridCol>
                <a:gridCol w="439300">
                  <a:extLst>
                    <a:ext uri="{9D8B030D-6E8A-4147-A177-3AD203B41FA5}">
                      <a16:colId xmlns:a16="http://schemas.microsoft.com/office/drawing/2014/main" val="3764555921"/>
                    </a:ext>
                  </a:extLst>
                </a:gridCol>
                <a:gridCol w="439300">
                  <a:extLst>
                    <a:ext uri="{9D8B030D-6E8A-4147-A177-3AD203B41FA5}">
                      <a16:colId xmlns:a16="http://schemas.microsoft.com/office/drawing/2014/main" val="3162215042"/>
                    </a:ext>
                  </a:extLst>
                </a:gridCol>
                <a:gridCol w="439300">
                  <a:extLst>
                    <a:ext uri="{9D8B030D-6E8A-4147-A177-3AD203B41FA5}">
                      <a16:colId xmlns:a16="http://schemas.microsoft.com/office/drawing/2014/main" val="1282670848"/>
                    </a:ext>
                  </a:extLst>
                </a:gridCol>
                <a:gridCol w="439300">
                  <a:extLst>
                    <a:ext uri="{9D8B030D-6E8A-4147-A177-3AD203B41FA5}">
                      <a16:colId xmlns:a16="http://schemas.microsoft.com/office/drawing/2014/main" val="3272483699"/>
                    </a:ext>
                  </a:extLst>
                </a:gridCol>
                <a:gridCol w="439300">
                  <a:extLst>
                    <a:ext uri="{9D8B030D-6E8A-4147-A177-3AD203B41FA5}">
                      <a16:colId xmlns:a16="http://schemas.microsoft.com/office/drawing/2014/main" val="2003711724"/>
                    </a:ext>
                  </a:extLst>
                </a:gridCol>
                <a:gridCol w="439300">
                  <a:extLst>
                    <a:ext uri="{9D8B030D-6E8A-4147-A177-3AD203B41FA5}">
                      <a16:colId xmlns:a16="http://schemas.microsoft.com/office/drawing/2014/main" val="4232070494"/>
                    </a:ext>
                  </a:extLst>
                </a:gridCol>
                <a:gridCol w="439300">
                  <a:extLst>
                    <a:ext uri="{9D8B030D-6E8A-4147-A177-3AD203B41FA5}">
                      <a16:colId xmlns:a16="http://schemas.microsoft.com/office/drawing/2014/main" val="2799987774"/>
                    </a:ext>
                  </a:extLst>
                </a:gridCol>
                <a:gridCol w="474620">
                  <a:extLst>
                    <a:ext uri="{9D8B030D-6E8A-4147-A177-3AD203B41FA5}">
                      <a16:colId xmlns:a16="http://schemas.microsoft.com/office/drawing/2014/main" val="2647085260"/>
                    </a:ext>
                  </a:extLst>
                </a:gridCol>
                <a:gridCol w="439300">
                  <a:extLst>
                    <a:ext uri="{9D8B030D-6E8A-4147-A177-3AD203B41FA5}">
                      <a16:colId xmlns:a16="http://schemas.microsoft.com/office/drawing/2014/main" val="1933598030"/>
                    </a:ext>
                  </a:extLst>
                </a:gridCol>
                <a:gridCol w="439300">
                  <a:extLst>
                    <a:ext uri="{9D8B030D-6E8A-4147-A177-3AD203B41FA5}">
                      <a16:colId xmlns:a16="http://schemas.microsoft.com/office/drawing/2014/main" val="2611281052"/>
                    </a:ext>
                  </a:extLst>
                </a:gridCol>
              </a:tblGrid>
              <a:tr h="460984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007092"/>
                  </a:ext>
                </a:extLst>
              </a:tr>
              <a:tr h="34569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439387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A4F4F9B-C719-4695-B7EA-6364A2DDC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613" y="1826824"/>
            <a:ext cx="2888771" cy="2841414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CB2485-58A3-4E76-927D-3CB4DDA64F5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50" end="2163.57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5156" y="401148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3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25"/>
    </mc:Choice>
    <mc:Fallback>
      <p:transition spd="slow" advTm="27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031A-E487-4B50-9D35-E7535D0F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Analysis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BC8EB2F-A94E-48ED-9ED6-A765046EE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74" y="2012787"/>
            <a:ext cx="7969064" cy="4235613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80888D-9D5B-43C0-A965-CE1634AF835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79" end="1836.643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5156" y="547564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8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76"/>
    </mc:Choice>
    <mc:Fallback>
      <p:transition spd="slow" advTm="17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F994-EB1A-4316-8DB2-A87E7531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6325D-2B66-46BF-9C30-257E1C660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Problem: single-label multiclass classification</a:t>
            </a:r>
          </a:p>
          <a:p>
            <a:r>
              <a:rPr lang="en-US" dirty="0"/>
              <a:t>Convolutional Neural Network (CNN)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library, </a:t>
            </a:r>
            <a:r>
              <a:rPr lang="en-US" dirty="0" err="1"/>
              <a:t>Tensorflow</a:t>
            </a:r>
            <a:r>
              <a:rPr lang="en-US" dirty="0"/>
              <a:t> backend</a:t>
            </a:r>
          </a:p>
          <a:p>
            <a:pPr lvl="1"/>
            <a:r>
              <a:rPr lang="en-US" dirty="0"/>
              <a:t>Large layers to prevent bottlenecking</a:t>
            </a:r>
          </a:p>
          <a:p>
            <a:pPr lvl="1"/>
            <a:r>
              <a:rPr lang="en-US" dirty="0"/>
              <a:t>Dropout layer to mitigate overfitting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activation function</a:t>
            </a:r>
          </a:p>
          <a:p>
            <a:r>
              <a:rPr lang="en-US" dirty="0"/>
              <a:t>Model parameters</a:t>
            </a:r>
          </a:p>
          <a:p>
            <a:pPr lvl="1"/>
            <a:r>
              <a:rPr lang="en-US" dirty="0"/>
              <a:t>Loss function – </a:t>
            </a:r>
            <a:r>
              <a:rPr lang="en-US" dirty="0" err="1"/>
              <a:t>sparse_categorical_crossentropy</a:t>
            </a:r>
            <a:endParaRPr lang="en-US" dirty="0"/>
          </a:p>
          <a:p>
            <a:pPr lvl="1"/>
            <a:r>
              <a:rPr lang="en-US" dirty="0"/>
              <a:t>Optimizer function – Adam</a:t>
            </a:r>
          </a:p>
          <a:p>
            <a:pPr lvl="1"/>
            <a:r>
              <a:rPr lang="en-US" dirty="0"/>
              <a:t>Batch size - 64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1449E5-70E9-4014-BE04-D5D1E8791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393" y="2096064"/>
            <a:ext cx="4077967" cy="390082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84F53D-39B6-4977-9CA8-1B1C4BA61A0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96" end="3268.521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76032" y="558924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58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70"/>
    </mc:Choice>
    <mc:Fallback>
      <p:transition spd="slow" advTm="10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1D42-4892-41D1-918E-FB023EF2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9C382BC-3FF1-4199-AF7F-2BA7BDCF3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0" y="2000471"/>
            <a:ext cx="4901587" cy="3530159"/>
          </a:xfrm>
        </p:spPr>
      </p:pic>
      <p:pic>
        <p:nvPicPr>
          <p:cNvPr id="8" name="Content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35EC7DC-4ECC-40F3-B08A-F7FE71535F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42" y="2000471"/>
            <a:ext cx="4977778" cy="3530159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280E48-5F76-4348-AB58-76981C282C1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69" end="2956.650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86574" y="55853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73"/>
    </mc:Choice>
    <mc:Fallback>
      <p:transition spd="slow" advTm="41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3F51-7C89-485B-9BA7-74EAE442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FA97F-7864-4544-8BCF-B2743C19C0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92.1% Accuracy Score</a:t>
            </a:r>
          </a:p>
          <a:p>
            <a:r>
              <a:rPr lang="en-US" dirty="0"/>
              <a:t>Areas of prediction difficulty:</a:t>
            </a:r>
          </a:p>
          <a:p>
            <a:pPr lvl="1"/>
            <a:r>
              <a:rPr lang="en-US" dirty="0"/>
              <a:t>U as R: 79x</a:t>
            </a:r>
          </a:p>
          <a:p>
            <a:pPr lvl="1"/>
            <a:r>
              <a:rPr lang="en-US" dirty="0"/>
              <a:t>T as X: 47x</a:t>
            </a:r>
          </a:p>
          <a:p>
            <a:pPr lvl="1"/>
            <a:r>
              <a:rPr lang="en-US" dirty="0"/>
              <a:t>E as S: 44x</a:t>
            </a:r>
          </a:p>
          <a:p>
            <a:pPr lvl="1"/>
            <a:r>
              <a:rPr lang="en-US" dirty="0"/>
              <a:t>M as S 42x</a:t>
            </a:r>
          </a:p>
          <a:p>
            <a:pPr lvl="1"/>
            <a:r>
              <a:rPr lang="en-US" dirty="0"/>
              <a:t>Y as I: 34x </a:t>
            </a:r>
          </a:p>
        </p:txBody>
      </p:sp>
      <p:pic>
        <p:nvPicPr>
          <p:cNvPr id="6" name="Content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A964F1CA-024F-48E4-B5A8-91093452C9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68" y="1935921"/>
            <a:ext cx="6477292" cy="4003997"/>
          </a:xfr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61E80C-0128-4909-989D-538756A8355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444" end="2558.811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4358" y="4586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6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82"/>
    </mc:Choice>
    <mc:Fallback>
      <p:transition spd="slow" advTm="86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BFE6-113E-4D96-B1CF-80EB284C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9E546-EA8B-4488-86D8-F7C95DC75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Precision</a:t>
            </a:r>
          </a:p>
          <a:p>
            <a:r>
              <a:rPr lang="en-US" dirty="0"/>
              <a:t>Recall</a:t>
            </a:r>
          </a:p>
          <a:p>
            <a:r>
              <a:rPr lang="en-US" dirty="0"/>
              <a:t>F1 Score</a:t>
            </a:r>
          </a:p>
          <a:p>
            <a:r>
              <a:rPr lang="en-US" dirty="0"/>
              <a:t>Most difficulty with R, U, &amp; S</a:t>
            </a:r>
          </a:p>
        </p:txBody>
      </p:sp>
      <p:pic>
        <p:nvPicPr>
          <p:cNvPr id="6" name="Content Placeholder 5" descr="Timeline, calendar&#10;&#10;Description automatically generated">
            <a:extLst>
              <a:ext uri="{FF2B5EF4-FFF2-40B4-BE49-F238E27FC236}">
                <a16:creationId xmlns:a16="http://schemas.microsoft.com/office/drawing/2014/main" id="{29914026-BAD8-4704-B57F-CF636D38BB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778847"/>
            <a:ext cx="3660756" cy="4543329"/>
          </a:xfr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98A0B7-8770-4FFB-9BB9-CE1125DB90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68" end="2659.54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2756" y="484173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51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98"/>
    </mc:Choice>
    <mc:Fallback>
      <p:transition spd="slow" advTm="70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238</TotalTime>
  <Words>392</Words>
  <Application>Microsoft Office PowerPoint</Application>
  <PresentationFormat>Widescreen</PresentationFormat>
  <Paragraphs>104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Damask</vt:lpstr>
      <vt:lpstr>ASL Image Classification</vt:lpstr>
      <vt:lpstr>Introduction </vt:lpstr>
      <vt:lpstr>Dataset</vt:lpstr>
      <vt:lpstr>Preliminary Analysis</vt:lpstr>
      <vt:lpstr>Preliminary Analysis</vt:lpstr>
      <vt:lpstr>Model Selection</vt:lpstr>
      <vt:lpstr>Model Evaluation</vt:lpstr>
      <vt:lpstr>Results </vt:lpstr>
      <vt:lpstr>Classification Report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ASL Image Classification</dc:title>
  <dc:creator>Myra Couture</dc:creator>
  <cp:lastModifiedBy>Myra Couture</cp:lastModifiedBy>
  <cp:revision>1</cp:revision>
  <dcterms:created xsi:type="dcterms:W3CDTF">2021-10-22T23:17:59Z</dcterms:created>
  <dcterms:modified xsi:type="dcterms:W3CDTF">2021-10-23T19:11:17Z</dcterms:modified>
</cp:coreProperties>
</file>